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handoutMasterIdLst>
    <p:handoutMasterId r:id="rId27"/>
  </p:handoutMasterIdLst>
  <p:sldIdLst>
    <p:sldId id="257" r:id="rId2"/>
    <p:sldId id="262" r:id="rId3"/>
    <p:sldId id="275" r:id="rId4"/>
    <p:sldId id="264" r:id="rId5"/>
    <p:sldId id="318" r:id="rId6"/>
    <p:sldId id="265" r:id="rId7"/>
    <p:sldId id="309" r:id="rId8"/>
    <p:sldId id="259" r:id="rId9"/>
    <p:sldId id="332" r:id="rId10"/>
    <p:sldId id="331" r:id="rId11"/>
    <p:sldId id="266" r:id="rId12"/>
    <p:sldId id="284" r:id="rId13"/>
    <p:sldId id="282" r:id="rId14"/>
    <p:sldId id="330" r:id="rId15"/>
    <p:sldId id="267" r:id="rId16"/>
    <p:sldId id="304" r:id="rId17"/>
    <p:sldId id="324" r:id="rId18"/>
    <p:sldId id="327" r:id="rId19"/>
    <p:sldId id="328" r:id="rId20"/>
    <p:sldId id="268" r:id="rId21"/>
    <p:sldId id="278" r:id="rId22"/>
    <p:sldId id="272" r:id="rId23"/>
    <p:sldId id="289" r:id="rId24"/>
    <p:sldId id="273" r:id="rId25"/>
    <p:sldId id="274" r:id="rId2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0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F141ED4-E32F-4CFD-BC23-6CBFD5D925E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60B764F-D620-43A2-9D60-0862BF64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5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9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0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474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1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4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2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2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1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8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1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7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1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itty.songer@mtha.org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228" y="685799"/>
            <a:ext cx="8372071" cy="29718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Central Region Healthcare Coalition Executive Committee </a:t>
            </a:r>
            <a:r>
              <a:rPr lang="en-US" sz="5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Meeting</a:t>
            </a:r>
            <a:endParaRPr lang="en-US" sz="5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79" y="4241338"/>
            <a:ext cx="8811491" cy="15748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June 8, 2023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9:30 A.M. – 2:30 p.M.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Great Falls Clinic Hospital-Specialty Room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VIRTUAL Option - Zoom</a:t>
            </a:r>
          </a:p>
        </p:txBody>
      </p:sp>
    </p:spTree>
    <p:extLst>
      <p:ext uri="{BB962C8B-B14F-4D97-AF65-F5344CB8AC3E}">
        <p14:creationId xmlns:p14="http://schemas.microsoft.com/office/powerpoint/2010/main" val="6119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86250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Old Business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15013"/>
            <a:ext cx="9906000" cy="3184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Simulation in motion (sim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MT)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Certified Healthcare Emergency Coordinator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Course (CHEC)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9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141316"/>
            <a:ext cx="4775864" cy="13383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Old Business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8" y="1970116"/>
            <a:ext cx="11454938" cy="4763193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FY 2020-21 and FY 2021-2022 COVID &amp; HPP Carry Over Funds –	$53,923.75</a:t>
            </a: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	SIM-MT: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Provide a one-day training, using one sim lab truck, complete with time for simulation scenarios and a table talk discussion between departments. 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Cost - One-day event using One simulation lab truck is $4,500.00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Best fit for a region with fewer than 18 participants</a:t>
            </a:r>
          </a:p>
          <a:p>
            <a:r>
              <a:rPr lang="en-US" sz="17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	DETAILS: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SIM scenarios will take place in the morning of each day.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SIM-MT will facilitate a table top discussion between all divisions and participants in the afternoon.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Scenarios will be based off of an infectious disease, following the topics chosen by each coalition.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Training allows for regions to use their existing protocols.  Ideally, the simulation scenarios would take pace in a region’s own facilities (ER, ambulance, </a:t>
            </a:r>
            <a:r>
              <a:rPr lang="en-US" sz="13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etc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 so participants can practice with the highest level of realism.  SIM-MT will work with each region’s coalition director to determine the best option for their events.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The Coalitions will provide lunch, coffee and snack in the afternoon. Travel reimbursement if requested.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			</a:t>
            </a:r>
            <a:endParaRPr lang="en-US" sz="14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2"/>
            <a:endParaRPr lang="en-US" sz="14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46" y="290945"/>
            <a:ext cx="35744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869" y="290945"/>
            <a:ext cx="4513811" cy="118040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Old Business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044" y="1845426"/>
            <a:ext cx="10008321" cy="4646816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Expected participants: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Hospital infectious disease team,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EMS,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local Public Health,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local DES,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Long Term Care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Any additional resources identified in your community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The Intent of this exercise is to bring local &amp; regional partners together to strengthen communication and response to an infectious disease outbreak. 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High-fidelity simulation to include transferring an infected patient from a congregate living facility via EMS to a healthcare facility.  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Objectives: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Identification &amp; use of appropriate PPE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Proper identification and initial treatment protocols for a highly infectious disease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TTX – communication channels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Roles in infectious disease outbreaks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How communications can be streamlined and improved</a:t>
            </a:r>
            <a:endParaRPr lang="en-US" sz="1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51" y="290946"/>
            <a:ext cx="35744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720" y="459905"/>
            <a:ext cx="3782045" cy="15803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SIM-MT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46" y="290945"/>
            <a:ext cx="3574473" cy="1554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2249487"/>
            <a:ext cx="9343302" cy="435081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Trainings Completed: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Benefis Teton Medical Center – 12/13/2022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Billings Clinic Broadwater – 01/12/2023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Mountainview Medical Center – 01/18/2023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St. Peters Hospital – 01/31/2023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Northern Montana Hospital – 02/01/2023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Missouri River Medical Center – 03/14/2023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Logan Health Chester – 04/04/2023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Logan Health Shelby – 04/11/2023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Logan Health Conrad – 04/18/2023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Logan Health Cutbank – 05/10/2023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Scheduled Trainings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Great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Falls Clinic Hospital –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07/19/2024</a:t>
            </a:r>
            <a:endParaRPr lang="en-US" sz="12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 smtClean="0">
              <a:latin typeface="Bookman Old Style" panose="0205060405050502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4977376" cy="52524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Certified Healthcare Emergency Coordinator Course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66" y="94005"/>
            <a:ext cx="5067655" cy="66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504" y="157942"/>
            <a:ext cx="7472108" cy="9782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New Business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223" y="1682566"/>
            <a:ext cx="9404449" cy="4169594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Radiation Annex (Grant deliverable) - Approved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Presenters: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Susanne Hill – Simulation in Motion Montana (SIM-MT)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Colin Campbell – Cascade County Public Health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Kim Newman – Montana Laboratory Services Bureau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610994" cy="147857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Radiation Annex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738" y="618517"/>
            <a:ext cx="3840480" cy="5566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702" y="3133898"/>
            <a:ext cx="2768138" cy="3050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7" y="2097087"/>
            <a:ext cx="3266901" cy="31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4" y="773085"/>
            <a:ext cx="6500553" cy="1330036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Simulation in Motion Montana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94" y="3433156"/>
            <a:ext cx="10399222" cy="143810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Susanne Hill – </a:t>
            </a:r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Sales Director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448" y="548641"/>
            <a:ext cx="3973482" cy="18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28658"/>
            <a:ext cx="10346776" cy="2100789"/>
          </a:xfrm>
        </p:spPr>
        <p:txBody>
          <a:bodyPr>
            <a:norm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Colin Campbell </a:t>
            </a:r>
            <a:r>
              <a:rPr lang="en-US" dirty="0" smtClean="0">
                <a:latin typeface="Bookman Old Style" panose="02050604050505020204" pitchFamily="18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</a:rPr>
            </a:br>
            <a:r>
              <a:rPr lang="en-US" sz="2800" dirty="0" smtClean="0">
                <a:latin typeface="Bookman Old Style" panose="02050604050505020204" pitchFamily="18" charset="0"/>
              </a:rPr>
              <a:t>Emergency </a:t>
            </a:r>
            <a:r>
              <a:rPr lang="en-US" sz="2800" dirty="0">
                <a:latin typeface="Bookman Old Style" panose="02050604050505020204" pitchFamily="18" charset="0"/>
              </a:rPr>
              <a:t>planner </a:t>
            </a:r>
            <a:r>
              <a:rPr lang="en-US" sz="2800" dirty="0" smtClean="0">
                <a:latin typeface="Bookman Old Style" panose="02050604050505020204" pitchFamily="18" charset="0"/>
              </a:rPr>
              <a:t/>
            </a:r>
            <a:br>
              <a:rPr lang="en-US" sz="2800" dirty="0" smtClean="0">
                <a:latin typeface="Bookman Old Style" panose="02050604050505020204" pitchFamily="18" charset="0"/>
              </a:rPr>
            </a:br>
            <a:r>
              <a:rPr lang="en-US" sz="2800" dirty="0" smtClean="0">
                <a:latin typeface="Bookman Old Style" panose="02050604050505020204" pitchFamily="18" charset="0"/>
              </a:rPr>
              <a:t>Cascade County Health Department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6" descr="Public Health &amp;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88" y="454213"/>
            <a:ext cx="4106487" cy="22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9" y="3247402"/>
            <a:ext cx="11421686" cy="188155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Kimberly Newman, MS, M (ASCP </a:t>
            </a:r>
            <a:r>
              <a:rPr lang="en-US" sz="800" b="1" dirty="0" smtClean="0">
                <a:latin typeface="Bookman Old Style" panose="02050604050505020204" pitchFamily="18" charset="0"/>
              </a:rPr>
              <a:t>CM</a:t>
            </a:r>
            <a:r>
              <a:rPr lang="en-US" b="1" dirty="0" smtClean="0">
                <a:latin typeface="Bookman Old Style" panose="02050604050505020204" pitchFamily="18" charset="0"/>
              </a:rPr>
              <a:t>)</a:t>
            </a:r>
            <a:r>
              <a:rPr lang="en-US" dirty="0" smtClean="0">
                <a:latin typeface="Bookman Old Style" panose="02050604050505020204" pitchFamily="18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</a:rPr>
            </a:br>
            <a:r>
              <a:rPr lang="en-US" sz="2800" dirty="0" smtClean="0">
                <a:latin typeface="Bookman Old Style" panose="02050604050505020204" pitchFamily="18" charset="0"/>
              </a:rPr>
              <a:t>Laboratory Preparedness Specialist</a:t>
            </a:r>
            <a:br>
              <a:rPr lang="en-US" sz="2800" dirty="0" smtClean="0">
                <a:latin typeface="Bookman Old Style" panose="02050604050505020204" pitchFamily="18" charset="0"/>
              </a:rPr>
            </a:br>
            <a:r>
              <a:rPr lang="en-US" sz="2800" dirty="0" smtClean="0">
                <a:latin typeface="Bookman Old Style" panose="02050604050505020204" pitchFamily="18" charset="0"/>
              </a:rPr>
              <a:t>Department of Public Health &amp; Human Services</a:t>
            </a:r>
            <a:br>
              <a:rPr lang="en-US" sz="2800" dirty="0" smtClean="0">
                <a:latin typeface="Bookman Old Style" panose="02050604050505020204" pitchFamily="18" charset="0"/>
              </a:rPr>
            </a:br>
            <a:r>
              <a:rPr lang="en-US" sz="2800" dirty="0" smtClean="0">
                <a:latin typeface="Bookman Old Style" panose="02050604050505020204" pitchFamily="18" charset="0"/>
              </a:rPr>
              <a:t>Montana Laboratory Services Bureau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Montana DPHH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9" y="321049"/>
            <a:ext cx="5405640" cy="2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839586"/>
            <a:ext cx="10745788" cy="4100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Introduction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Call To Order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Roll Call 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6268"/>
            <a:ext cx="10058400" cy="11041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Upcoming Trainings/Education/Events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410" y="1421476"/>
            <a:ext cx="9567949" cy="5311833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Advance Burn Life Support: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July 13, Logan Health Shelby 8:00-5:00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July 14, Great Falls Clinic 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Hospital 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8:00-5:00</a:t>
            </a:r>
          </a:p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SIM-MT – Great Falls Clinic Hospital – July 19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Working on bringing in Burn Webinars once a month – Rebecca @ Swedish Medical Center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Working on options to provide JUVARE training for EMResource and eICS platforms.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1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1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695" y="133004"/>
            <a:ext cx="8503716" cy="631767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Coordinator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Update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1" y="764771"/>
            <a:ext cx="9767252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SIM-MT – 11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facilities,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10 completed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MRSE – February 22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nd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– Grant Requirement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Facility site visits – 21 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Reviewing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&amp; updating access rights in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EMResource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Coordinators in person meeting in Havre April 5-6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Monthly Coalition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Newsletter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Publication –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Weekly Coordinator Zoom Calls- work on work plans, budgets, upcoming events, trainings, annexes, AAR/IP’s, etc.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Radiation Surge Annex (Final Draft) - Grant Requirement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Attending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LEPC meetings, continue to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obtain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dates and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times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of meeting in the Central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Region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Attending Hospital Emergency Preparedness Meetings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Resource and Gap Analysis – Grant Requirement</a:t>
            </a:r>
          </a:p>
          <a:p>
            <a:pPr marL="742950" lvl="1" indent="-285750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ASPR TRACIE tool (excel spreadsheet) </a:t>
            </a:r>
          </a:p>
          <a:p>
            <a:pPr marL="742950" lvl="1" indent="-285750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Specific to each facility/agency type (Hospitals, EMS, Public Health, LTC, Outpatient)</a:t>
            </a:r>
          </a:p>
          <a:p>
            <a:pPr marL="742950" lvl="1" indent="-285750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Assessment to identify health care resources &amp; services that are vital for the continuity of health care delivery during &amp; after an emergency</a:t>
            </a:r>
          </a:p>
          <a:p>
            <a:pPr marL="742950" lvl="1" indent="-285750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Provide a common understanding of resources &amp; existing gaps as well as prioritizing activities to close gaps.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Central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Regional PHEP meeting – Great Falls May 10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Central Regional HPP Regional meeting – Great Falls May 11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628650" lvl="1" indent="-171450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Coordinator Update</a:t>
            </a:r>
          </a:p>
          <a:p>
            <a:pPr marL="628650" lvl="1" indent="-171450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Incident Command Training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Visited Dispatch Center at Logan Health Kalispell</a:t>
            </a:r>
          </a:p>
          <a:p>
            <a:pPr marL="0" indent="0">
              <a:buNone/>
            </a:pP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NorthWest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Energy - Ryan Dam Site Visit, TTX, Functional Exercise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CHEC Course</a:t>
            </a: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1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1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1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en-US" sz="1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en-US" sz="1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109" y="598517"/>
            <a:ext cx="7514503" cy="235832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Central Coalition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Readiness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Response Coordinator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571" y="3275216"/>
            <a:ext cx="6625041" cy="171242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Please send any information pertaining to training and exercises in your area to me at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hlinkClick r:id="rId2"/>
              </a:rPr>
              <a:t>kitty.songer@mtha.org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406-465-4484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62" y="-31544"/>
            <a:ext cx="8773749" cy="68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7" y="981308"/>
            <a:ext cx="7306685" cy="50130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Roundtable discussion…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Questions???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Comments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Next Meeting? August?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8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2568632"/>
            <a:ext cx="6383972" cy="15796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Meeting Adjourned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3964" y="6051496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135" y="274320"/>
            <a:ext cx="8412276" cy="1213658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Executive Committee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094" y="1246910"/>
            <a:ext cx="9360131" cy="51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24196"/>
            <a:ext cx="7085012" cy="118891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Executive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Committee Representation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633" y="1629296"/>
            <a:ext cx="9260377" cy="48041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Executive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committee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voting membership - 7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(1) </a:t>
            </a:r>
            <a:r>
              <a:rPr lang="en-US" sz="1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EMS Representative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…Molly Carey</a:t>
            </a:r>
          </a:p>
          <a:p>
            <a:pPr lvl="1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(1) </a:t>
            </a:r>
            <a:r>
              <a:rPr lang="en-US" sz="1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Emergency Management Representative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…Debbie Gessaman</a:t>
            </a:r>
          </a:p>
          <a:p>
            <a:pPr lvl="1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(1) </a:t>
            </a:r>
            <a:r>
              <a:rPr lang="en-US" sz="1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Public Health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…Bridget Kallenberger</a:t>
            </a:r>
          </a:p>
          <a:p>
            <a:pPr lvl="1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(1) </a:t>
            </a:r>
            <a:r>
              <a:rPr lang="en-US" sz="1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Hospital Representative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…Chris Lee</a:t>
            </a:r>
          </a:p>
          <a:p>
            <a:pPr lvl="1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(1) </a:t>
            </a:r>
            <a:r>
              <a:rPr lang="en-US" sz="1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Critical Access Hospital Representative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…Josh Simonds</a:t>
            </a:r>
          </a:p>
          <a:p>
            <a:pPr lvl="1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(1) ESF8 Partner at-Large…Brett Lloyd</a:t>
            </a:r>
          </a:p>
          <a:p>
            <a:pPr lvl="1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(1) ESF8 Partner at Large…Alice Luehr </a:t>
            </a:r>
          </a:p>
        </p:txBody>
      </p:sp>
    </p:spTree>
    <p:extLst>
      <p:ext uri="{BB962C8B-B14F-4D97-AF65-F5344CB8AC3E}">
        <p14:creationId xmlns:p14="http://schemas.microsoft.com/office/powerpoint/2010/main" val="40252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49382"/>
            <a:ext cx="8842174" cy="8728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Guest Members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1280160"/>
            <a:ext cx="9906000" cy="45189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205345"/>
            <a:ext cx="10407535" cy="54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57" y="524833"/>
            <a:ext cx="7313023" cy="9132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Minutes - Review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&amp; Approve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104" y="1928554"/>
            <a:ext cx="8079971" cy="93102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February 16</a:t>
            </a:r>
            <a:r>
              <a:rPr lang="en-US" sz="2400" baseline="30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Executive Committee Meeting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</a:t>
            </a:r>
          </a:p>
          <a:p>
            <a:endParaRPr lang="en-US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7775" y="6190237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Needs</a:t>
            </a:r>
            <a:r>
              <a:rPr lang="en-US" dirty="0" smtClean="0"/>
              <a:t> </a:t>
            </a:r>
            <a:r>
              <a:rPr lang="en-US" sz="1200" dirty="0" smtClean="0">
                <a:latin typeface="Bookman Old Style" panose="02050604050505020204" pitchFamily="18" charset="0"/>
              </a:rPr>
              <a:t>motion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70" y="3000895"/>
            <a:ext cx="5411585" cy="28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773084"/>
            <a:ext cx="9906000" cy="7980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Treasury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6167" y="1670858"/>
            <a:ext cx="9991695" cy="47798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Current Budget –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Review &amp; Approval all remaining funds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Trainings 	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Virtual Vote: Approved – (2) ADVANCED BURN LIFE SUPPORT (ABLS) Classes</a:t>
            </a:r>
          </a:p>
          <a:p>
            <a:pPr lvl="4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July 13</a:t>
            </a:r>
            <a:r>
              <a:rPr lang="en-US" sz="1400" baseline="30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– Shelby 8:00 – 5:00</a:t>
            </a:r>
          </a:p>
          <a:p>
            <a:pPr lvl="4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July 14</a:t>
            </a:r>
            <a:r>
              <a:rPr lang="en-US" sz="1400" baseline="30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– Great Falls Clinic Hospital 8:00 – 5:00	</a:t>
            </a:r>
          </a:p>
          <a:p>
            <a:pPr lvl="3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  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Approved – 1 additional SIM-MT Training – Logan Health Cutbank</a:t>
            </a:r>
          </a:p>
          <a:p>
            <a:pPr lvl="3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Approved – Remaining funds to be used for A.V.E.R.T.</a:t>
            </a:r>
          </a:p>
          <a:p>
            <a:pPr marL="3028950" lvl="6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Rescind the money allocated to the A.V.E.R.T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.???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</a:p>
          <a:p>
            <a:pPr lvl="3"/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v"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8" y="308760"/>
            <a:ext cx="10439084" cy="10671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Central Healthcare Coalition Budget 2022-2023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70" y="1316051"/>
            <a:ext cx="11912837" cy="54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45280"/>
            <a:ext cx="9905998" cy="9742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Central Healthcare Coalition Budget 2023-2024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76" y="1119500"/>
            <a:ext cx="11288995" cy="56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4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43357</TotalTime>
  <Words>999</Words>
  <Application>Microsoft Office PowerPoint</Application>
  <PresentationFormat>Widescreen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Trebuchet MS</vt:lpstr>
      <vt:lpstr>Tw Cen MT</vt:lpstr>
      <vt:lpstr>Wingdings</vt:lpstr>
      <vt:lpstr>Circuit</vt:lpstr>
      <vt:lpstr>Central Region Healthcare Coalition Executive Committee Meeting</vt:lpstr>
      <vt:lpstr>PowerPoint Presentation</vt:lpstr>
      <vt:lpstr>Executive Committee </vt:lpstr>
      <vt:lpstr>Executive Committee Representation</vt:lpstr>
      <vt:lpstr>Guest Members</vt:lpstr>
      <vt:lpstr>Minutes - Review &amp; Approve </vt:lpstr>
      <vt:lpstr>Treasury Report</vt:lpstr>
      <vt:lpstr>Central Healthcare Coalition Budget 2022-2023</vt:lpstr>
      <vt:lpstr>Central Healthcare Coalition Budget 2023-2024</vt:lpstr>
      <vt:lpstr>Old Business</vt:lpstr>
      <vt:lpstr>Old Business</vt:lpstr>
      <vt:lpstr>Old Business</vt:lpstr>
      <vt:lpstr>SIM-MT</vt:lpstr>
      <vt:lpstr>Certified Healthcare Emergency Coordinator Course</vt:lpstr>
      <vt:lpstr>New Business</vt:lpstr>
      <vt:lpstr>Radiation Annex</vt:lpstr>
      <vt:lpstr>Simulation in Motion Montana</vt:lpstr>
      <vt:lpstr>Colin Campbell  Emergency planner  Cascade County Health Department</vt:lpstr>
      <vt:lpstr>Kimberly Newman, MS, M (ASCP CM) Laboratory Preparedness Specialist Department of Public Health &amp; Human Services Montana Laboratory Services Bureau</vt:lpstr>
      <vt:lpstr>Upcoming Trainings/Education/Events</vt:lpstr>
      <vt:lpstr>Coordinator Update</vt:lpstr>
      <vt:lpstr>Central Coalition Readiness and Response Coordinator</vt:lpstr>
      <vt:lpstr>PowerPoint Presentation</vt:lpstr>
      <vt:lpstr>Roundtable discussion…  Questions???  Comments  Next Meeting? August?</vt:lpstr>
      <vt:lpstr>Meeting Adjourned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Songer</dc:creator>
  <cp:lastModifiedBy>Kitty Songer</cp:lastModifiedBy>
  <cp:revision>265</cp:revision>
  <cp:lastPrinted>2023-02-14T17:34:09Z</cp:lastPrinted>
  <dcterms:created xsi:type="dcterms:W3CDTF">2022-07-07T20:23:05Z</dcterms:created>
  <dcterms:modified xsi:type="dcterms:W3CDTF">2023-06-06T01:36:59Z</dcterms:modified>
</cp:coreProperties>
</file>